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1" r:id="rId9"/>
    <p:sldId id="267" r:id="rId10"/>
    <p:sldId id="268" r:id="rId11"/>
    <p:sldId id="266" r:id="rId12"/>
    <p:sldId id="260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1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6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3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5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55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6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9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6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A5309-5643-459C-BAA6-689E82772055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60299-7844-4A77-9020-4F1A111E9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1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ofmhealth.org/health-library/tn963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profs.com/flashcards/quizshow.php?title=endocrine-system_3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journal/brain-and-development/vol/40/issue/5?dgcid=raven_sd_via_emai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inthoven%27s_triangle" TargetMode="External"/><Relationship Id="rId2" Type="http://schemas.openxmlformats.org/officeDocument/2006/relationships/hyperlink" Target="https://lifeinthefastlane.com/ecg-library/st-segme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urses.kcumb.edu/physio/ecg%20primer/ecgaxis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sulin" TargetMode="External"/><Relationship Id="rId2" Type="http://schemas.openxmlformats.org/officeDocument/2006/relationships/hyperlink" Target="https://www.webmd.com/diabetes/tc/dawn-phenomenon-and-the-somogyi-effect-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slin.org/info/insulin_a_to_z_a_guide_on_different_types_of_insuli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lbi.nih.gov/health-topics/metabolic-syndrome" TargetMode="External"/><Relationship Id="rId2" Type="http://schemas.openxmlformats.org/officeDocument/2006/relationships/hyperlink" Target="https://en.wikipedia.org/wiki/Metabolic_syndrom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614" y="1348695"/>
            <a:ext cx="9144000" cy="1655762"/>
          </a:xfrm>
        </p:spPr>
        <p:txBody>
          <a:bodyPr/>
          <a:lstStyle/>
          <a:p>
            <a:r>
              <a:rPr lang="en-US" b="1" dirty="0" smtClean="0"/>
              <a:t>Because you do not have enough to study yet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59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Fertility Hormone Injections</a:t>
            </a:r>
          </a:p>
          <a:p>
            <a:pPr marL="0" indent="0">
              <a:buNone/>
            </a:pPr>
            <a:r>
              <a:rPr lang="en-US" b="1" dirty="0" smtClean="0"/>
              <a:t>-Which hormones 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https://www.uofmhealth.org/health-library/tn9637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85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https://www.proprofs.com/flashcards/quizshow.php?title=endocrine-system_35</a:t>
            </a:r>
            <a:endParaRPr lang="en-US" dirty="0" smtClean="0"/>
          </a:p>
          <a:p>
            <a:r>
              <a:rPr lang="en-US" dirty="0" smtClean="0"/>
              <a:t>“flash cards endocrine” in google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94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https://www.sciencedirect.com/journal/brain-and-development/vol/40/issue/5?dgcid=raven_sd_via_email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30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12371" y="1445844"/>
            <a:ext cx="10515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https://lifeinthefastlane.com/ecg-library/st-segment/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371" y="522514"/>
            <a:ext cx="768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STEMI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2371" y="2514600"/>
            <a:ext cx="6906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Mean electrical axis</a:t>
            </a:r>
          </a:p>
          <a:p>
            <a:r>
              <a:rPr lang="en-US" b="1" dirty="0" smtClean="0">
                <a:hlinkClick r:id="rId3"/>
              </a:rPr>
              <a:t>https</a:t>
            </a:r>
            <a:r>
              <a:rPr lang="en-US" b="1" dirty="0">
                <a:hlinkClick r:id="rId3"/>
              </a:rPr>
              <a:t>://en.wikipedia.org/wiki/Einthoven%27s_triangle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hlinkClick r:id="rId4"/>
              </a:rPr>
              <a:t>http://courses.kcumb.edu/physio/ecg%20primer/ecgaxis.htm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5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pressure 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80961"/>
          </a:xfrm>
        </p:spPr>
        <p:txBody>
          <a:bodyPr/>
          <a:lstStyle/>
          <a:p>
            <a:r>
              <a:rPr lang="en-US" dirty="0" smtClean="0"/>
              <a:t>Regulation… discussion</a:t>
            </a:r>
          </a:p>
          <a:p>
            <a:pPr marL="0" indent="0">
              <a:buNone/>
            </a:pPr>
            <a:r>
              <a:rPr lang="en-US" dirty="0" smtClean="0"/>
              <a:t>- list various endocrine means</a:t>
            </a:r>
          </a:p>
          <a:p>
            <a:pPr marL="0" indent="0">
              <a:buNone/>
            </a:pPr>
            <a:r>
              <a:rPr lang="en-US" dirty="0" smtClean="0"/>
              <a:t>- list various cardiovascular ways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0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Hormones</a:t>
            </a:r>
          </a:p>
          <a:p>
            <a:r>
              <a:rPr lang="en-US" dirty="0" smtClean="0"/>
              <a:t>How to raise blood glucose</a:t>
            </a:r>
          </a:p>
          <a:p>
            <a:pPr marL="0" indent="0">
              <a:buNone/>
            </a:pPr>
            <a:r>
              <a:rPr lang="en-US" b="1" dirty="0" smtClean="0"/>
              <a:t>- Dawn Phenomenon and the </a:t>
            </a:r>
            <a:r>
              <a:rPr lang="en-US" b="1" dirty="0" err="1" smtClean="0"/>
              <a:t>Somogyi</a:t>
            </a:r>
            <a:r>
              <a:rPr lang="en-US" b="1" dirty="0" smtClean="0"/>
              <a:t> Effect - Overview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https://www.webmd.com/diabetes/tc/dawn-phenomenon-and-the-somogyi-effect-</a:t>
            </a:r>
            <a:endParaRPr lang="en-US" dirty="0" smtClean="0"/>
          </a:p>
          <a:p>
            <a:r>
              <a:rPr lang="en-US" dirty="0" smtClean="0"/>
              <a:t>How to lower blood glucose</a:t>
            </a:r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https://en.wikipedia.org/wiki/Insulin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4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table-09-07-1.jpg                                              000352DDprojects                       B63F1671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8" y="457200"/>
            <a:ext cx="11112322" cy="592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268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table-09-07-2.jpg                                              000352DDprojects                       B63F1671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92" y="636814"/>
            <a:ext cx="11856421" cy="5568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413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http://www.joslin.org/info/insulin_a_to_z_a_guide_on_different_types_of_insulin.html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6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Metabolic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https://en.wikipedia.org/wiki/Metabolic_syndrome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https://www.nhlbi.nih.gov/health-topics/metabolic-syndrome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91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Opposite Sex Twin Pairs ?</a:t>
            </a:r>
          </a:p>
          <a:p>
            <a:r>
              <a:rPr lang="en-US" i="1" dirty="0" smtClean="0"/>
              <a:t>Female fetuses</a:t>
            </a:r>
            <a:r>
              <a:rPr lang="en-US" dirty="0" smtClean="0"/>
              <a:t> developing without adjacent </a:t>
            </a:r>
            <a:r>
              <a:rPr lang="en-US" i="1" dirty="0" smtClean="0"/>
              <a:t>males</a:t>
            </a:r>
            <a:r>
              <a:rPr lang="en-US" dirty="0" smtClean="0"/>
              <a:t>, on the other hand, tend to show more feminized traits as adults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20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128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Blood pressure  balance</vt:lpstr>
      <vt:lpstr>Glucose regulation</vt:lpstr>
      <vt:lpstr>PowerPoint Presentation</vt:lpstr>
      <vt:lpstr>PowerPoint Presentation</vt:lpstr>
      <vt:lpstr>Types of Insulin</vt:lpstr>
      <vt:lpstr>Metabolic syndrome</vt:lpstr>
      <vt:lpstr>PowerPoint Presentation</vt:lpstr>
      <vt:lpstr>PowerPoint Presentation</vt:lpstr>
      <vt:lpstr>PowerPoint Presentation</vt:lpstr>
      <vt:lpstr>Fun stuff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robin cooper</cp:lastModifiedBy>
  <cp:revision>10</cp:revision>
  <dcterms:created xsi:type="dcterms:W3CDTF">2018-04-03T00:57:31Z</dcterms:created>
  <dcterms:modified xsi:type="dcterms:W3CDTF">2018-04-03T02:42:47Z</dcterms:modified>
</cp:coreProperties>
</file>